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Participant Workbook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Walking in Two Different Shoes: Bridging the Chasm Between Inclusive Policy and Lived Reality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Vocabulary Snapshot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Neurodiversity</a:t>
            </a:r>
          </a:p>
          <a:p>
            <a:r>
              <a:t>- Ableism</a:t>
            </a:r>
          </a:p>
          <a:p>
            <a:r>
              <a:t>- LRE (Least Restrictive Environment)</a:t>
            </a:r>
          </a:p>
          <a:p>
            <a:r>
              <a:t>- FAPE (Free and Appropriate Public Education)</a:t>
            </a:r>
          </a:p>
          <a:p>
            <a:r>
              <a:t>- AAC (Augmentative and Alternative Communication)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Medical vs Social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8229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What are the key differences between the Medical and Social Models of disability?</a:t>
            </a:r>
          </a:p>
          <a:p/>
          <a:p>
            <a:r>
              <a:t>How do these models show up in my school?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Culture of Ableism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8229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Reflect on the educator quotes shared. Which assumptions have you heard, said, or witnessed?</a:t>
            </a:r>
          </a:p>
          <a:p/>
          <a:p>
            <a:r>
              <a:t>What must we unlearn?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Five Leadership Commitments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8229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What is one leadership commitment you will prioritize this school year?</a:t>
            </a:r>
          </a:p>
          <a:p/>
          <a:p>
            <a:r>
              <a:t>What steps will you take to implement it?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Exit Reflection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8229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What challenged your thinking today?</a:t>
            </a:r>
          </a:p>
          <a:p/>
          <a:p>
            <a:r>
              <a:t>What action will you take next week?</a:t>
            </a:r>
          </a:p>
          <a:p/>
          <a:p>
            <a:r>
              <a:t>How will you include family voices differently moving forward?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